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7"/>
    <p:restoredTop sz="94676"/>
  </p:normalViewPr>
  <p:slideViewPr>
    <p:cSldViewPr snapToGrid="0" snapToObjects="1">
      <p:cViewPr>
        <p:scale>
          <a:sx n="94" d="100"/>
          <a:sy n="94" d="100"/>
        </p:scale>
        <p:origin x="144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7FFD7-44DE-EA48-8763-C2C3700194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0"/>
            <a:ext cx="7197726" cy="2421464"/>
          </a:xfrm>
        </p:spPr>
        <p:txBody>
          <a:bodyPr/>
          <a:lstStyle/>
          <a:p>
            <a:r>
              <a:rPr lang="en-US" dirty="0"/>
              <a:t>Search for Exoplanets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AA2C1-E818-B54B-9F63-DEB80B1FA0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Team  </a:t>
            </a:r>
            <a:r>
              <a:rPr lang="en-US" b="1" dirty="0" err="1"/>
              <a:t>ExoTerra</a:t>
            </a:r>
            <a:endParaRPr lang="en-US" b="1" dirty="0"/>
          </a:p>
          <a:p>
            <a:r>
              <a:rPr lang="en-US" dirty="0"/>
              <a:t>Thomas Dill</a:t>
            </a:r>
          </a:p>
          <a:p>
            <a:r>
              <a:rPr lang="en-US" dirty="0"/>
              <a:t>Brian </a:t>
            </a:r>
            <a:r>
              <a:rPr lang="en-US" dirty="0" err="1"/>
              <a:t>haugen</a:t>
            </a:r>
            <a:endParaRPr lang="en-US" dirty="0"/>
          </a:p>
          <a:p>
            <a:r>
              <a:rPr lang="en-US" dirty="0"/>
              <a:t>Daniil </a:t>
            </a:r>
            <a:r>
              <a:rPr lang="en-US" dirty="0" err="1"/>
              <a:t>Kernazhytski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032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08268-63EB-FD45-A0B7-876CABD2A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Our Data is drawn from Wikipedia:</a:t>
            </a:r>
            <a:br>
              <a:rPr lang="en-US" dirty="0"/>
            </a:br>
            <a:r>
              <a:rPr lang="en-US" sz="3100" dirty="0"/>
              <a:t>https://</a:t>
            </a:r>
            <a:r>
              <a:rPr lang="en-US" sz="3100" dirty="0" err="1"/>
              <a:t>en.wikipedia.org</a:t>
            </a:r>
            <a:r>
              <a:rPr lang="en-US" sz="3100" dirty="0"/>
              <a:t>/wiki/</a:t>
            </a:r>
            <a:r>
              <a:rPr lang="en-US" sz="3100" dirty="0" err="1"/>
              <a:t>List_of_exoplanets</a:t>
            </a:r>
            <a:r>
              <a:rPr lang="en-US" sz="3100" dirty="0"/>
              <a:t>_(full)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DD7D37-1696-314F-BC12-86F411DF3A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1" y="2141538"/>
            <a:ext cx="10547851" cy="4370774"/>
          </a:xfrm>
        </p:spPr>
      </p:pic>
    </p:spTree>
    <p:extLst>
      <p:ext uri="{BB962C8B-B14F-4D97-AF65-F5344CB8AC3E}">
        <p14:creationId xmlns:p14="http://schemas.microsoft.com/office/powerpoint/2010/main" val="1843323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D708D-530C-654A-8E0C-BEF7A2D46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Indexing of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AFA34-6C41-084F-88CE-3CBA1238D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The data is delineated in a very technical form; Inverted indexing will be used</a:t>
            </a:r>
          </a:p>
          <a:p>
            <a:r>
              <a:rPr lang="en-US" sz="2400" dirty="0"/>
              <a:t>No stemming, stopping, or n-gamming will be utilized</a:t>
            </a:r>
          </a:p>
          <a:p>
            <a:r>
              <a:rPr lang="en-US" sz="2400" dirty="0"/>
              <a:t>The user will be given examples and typical search term queries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693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2295-EC69-BF46-8187-4ED09F8D0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Web Page Mock UP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466619-1DE3-8E4D-A1B9-35F69C509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8677" y="421920"/>
            <a:ext cx="6894750" cy="6287706"/>
          </a:xfrm>
        </p:spPr>
      </p:pic>
    </p:spTree>
    <p:extLst>
      <p:ext uri="{BB962C8B-B14F-4D97-AF65-F5344CB8AC3E}">
        <p14:creationId xmlns:p14="http://schemas.microsoft.com/office/powerpoint/2010/main" val="3955065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A315F-CD03-5B4D-B124-31DE976EA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 Mock UP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4CA2E6-C1A9-6643-9892-895478D8A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3191" y="377588"/>
            <a:ext cx="6715519" cy="5927474"/>
          </a:xfrm>
        </p:spPr>
      </p:pic>
    </p:spTree>
    <p:extLst>
      <p:ext uri="{BB962C8B-B14F-4D97-AF65-F5344CB8AC3E}">
        <p14:creationId xmlns:p14="http://schemas.microsoft.com/office/powerpoint/2010/main" val="311607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16282-CFBB-C948-A9B3-28D91C94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11811-6C91-6447-BC59-BB7233666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#1: Searchable Database of Exoplanets</a:t>
            </a:r>
          </a:p>
          <a:p>
            <a:r>
              <a:rPr lang="en-US" dirty="0"/>
              <a:t>#2: Available images of planets </a:t>
            </a:r>
          </a:p>
          <a:p>
            <a:r>
              <a:rPr lang="en-US" dirty="0"/>
              <a:t>#3: Extra information about parent star</a:t>
            </a:r>
          </a:p>
          <a:p>
            <a:r>
              <a:rPr lang="en-US" dirty="0"/>
              <a:t>#4: Relevant Wikipedia pages</a:t>
            </a:r>
          </a:p>
        </p:txBody>
      </p:sp>
    </p:spTree>
    <p:extLst>
      <p:ext uri="{BB962C8B-B14F-4D97-AF65-F5344CB8AC3E}">
        <p14:creationId xmlns:p14="http://schemas.microsoft.com/office/powerpoint/2010/main" val="16298204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64</TotalTime>
  <Words>95</Words>
  <Application>Microsoft Macintosh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Celestial</vt:lpstr>
      <vt:lpstr>Search for Exoplanets</vt:lpstr>
      <vt:lpstr>Our Data is drawn from Wikipedia: https://en.wikipedia.org/wiki/List_of_exoplanets_(full)</vt:lpstr>
      <vt:lpstr>Indexing of the data</vt:lpstr>
      <vt:lpstr>Web Page Mock UP</vt:lpstr>
      <vt:lpstr>Web Page Mock UP</vt:lpstr>
      <vt:lpstr>Features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for Exoplanets</dc:title>
  <dc:creator>Dill, Thomas W</dc:creator>
  <cp:lastModifiedBy>Dill, Thomas W</cp:lastModifiedBy>
  <cp:revision>5</cp:revision>
  <dcterms:created xsi:type="dcterms:W3CDTF">2018-10-19T21:17:58Z</dcterms:created>
  <dcterms:modified xsi:type="dcterms:W3CDTF">2018-10-19T22:22:19Z</dcterms:modified>
</cp:coreProperties>
</file>

<file path=docProps/thumbnail.jpeg>
</file>